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5" d="100"/>
          <a:sy n="45" d="100"/>
        </p:scale>
        <p:origin x="12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10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79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92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24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64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49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25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00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15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09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3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0D5A-4661-4D19-A2E7-87BF4AA691A9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5577F-9AF3-4509-A3BB-1954BE04C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77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“TRECENTO IN BANDO - VINCI UNO SCAFFALE DI LIBRI”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PREMIAZIONE CONCORSO DEL PROGETTO IN VITRO</a:t>
            </a:r>
          </a:p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Alla Scuola Primaria dell’Istituto Fanciulli di Arrone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7" y="764704"/>
            <a:ext cx="13811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691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Una giornata di festa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Sabato 14 novembre dalle ore 15.30 alle ore 17.00 - nell’ambito di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Umbrialibri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presso il Complesso Monumentale di San Pietro, Borgo Giugno XX n.74 nella Galleria Tesori d’arte - Premiazione delle 31 scuole vincitrici del premio Trecento in bando - Vinci uno scaffale di libri, istituito dal Centro per il libro e la lettura (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MiBACT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), nell'ambito del progetto In vitro.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Come è andata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L’insegnante Paola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Tronti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ha coordinato il concorso, raccogliendo e raccordando le varie esperienze legate al libro e alla lettura che da anni vengono svolte nei diversi plessi. Il nostro lavoro è stato apprezzato e siamo stati premiati insieme a molte altre scuole umbre, nella splendida cornice del Complesso monumentale di S. Pietro a Perugia.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I premi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All’Istituto sono stati consegnati 300 libri, sia in formato cartaceo che digitale.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84983"/>
            <a:ext cx="2923034" cy="327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08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Momenti della premiazione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http://www.rainews.it/dl/rainews/TGR/basic/PublishingBlock-f8ed8a22-3948-4917-8042-b0b87a6304df-archivio.html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5112568" cy="273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5572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178</Words>
  <Application>Microsoft Office PowerPoint</Application>
  <PresentationFormat>Presentazione su schermo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“TRECENTO IN BANDO - VINCI UNO SCAFFALE DI LIBRI”</vt:lpstr>
      <vt:lpstr>Una giornata di festa</vt:lpstr>
      <vt:lpstr>Come è andata</vt:lpstr>
      <vt:lpstr>I premi</vt:lpstr>
      <vt:lpstr>Momenti della premiazione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“TRECENTO IN BANDO - VINCI UNO SCAFFALE DI LIBRI”</dc:title>
  <dc:creator>Paola</dc:creator>
  <cp:lastModifiedBy>sbity73</cp:lastModifiedBy>
  <cp:revision>3</cp:revision>
  <dcterms:created xsi:type="dcterms:W3CDTF">2015-11-19T15:37:28Z</dcterms:created>
  <dcterms:modified xsi:type="dcterms:W3CDTF">2015-11-19T20:59:36Z</dcterms:modified>
</cp:coreProperties>
</file>