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9" r:id="rId2"/>
    <p:sldId id="270" r:id="rId3"/>
    <p:sldId id="257" r:id="rId4"/>
    <p:sldId id="258" r:id="rId5"/>
    <p:sldId id="259" r:id="rId6"/>
    <p:sldId id="260" r:id="rId7"/>
    <p:sldId id="261" r:id="rId8"/>
    <p:sldId id="268" r:id="rId9"/>
    <p:sldId id="262" r:id="rId10"/>
    <p:sldId id="263" r:id="rId11"/>
    <p:sldId id="264" r:id="rId12"/>
    <p:sldId id="265" r:id="rId13"/>
    <p:sldId id="271" r:id="rId14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76D42-B55E-0B43-8AEC-F4AB5B8158EB}" type="datetimeFigureOut">
              <a:rPr lang="it-IT" smtClean="0"/>
              <a:t>23/05/2016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2F4C3-ECF4-E141-B73E-CB4A3E7830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1063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2F4C3-ECF4-E141-B73E-CB4A3E7830D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4612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2F4C3-ECF4-E141-B73E-CB4A3E7830D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6558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2F4C3-ECF4-E141-B73E-CB4A3E7830D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5633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2F4C3-ECF4-E141-B73E-CB4A3E7830D3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4835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2F4C3-ECF4-E141-B73E-CB4A3E7830D3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8907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2F4C3-ECF4-E141-B73E-CB4A3E7830D3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2656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2F4C3-ECF4-E141-B73E-CB4A3E7830D3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3581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1D1F-1DAF-874E-B5C4-3555445A3137}" type="datetimeFigureOut">
              <a:rPr lang="it-IT" smtClean="0"/>
              <a:t>23/05/2016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798E-E1AF-D549-A702-A1764010FE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5523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1D1F-1DAF-874E-B5C4-3555445A3137}" type="datetimeFigureOut">
              <a:rPr lang="it-IT" smtClean="0"/>
              <a:t>23/05/2016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798E-E1AF-D549-A702-A1764010FE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2177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1D1F-1DAF-874E-B5C4-3555445A3137}" type="datetimeFigureOut">
              <a:rPr lang="it-IT" smtClean="0"/>
              <a:t>23/05/2016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798E-E1AF-D549-A702-A1764010FE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588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1D1F-1DAF-874E-B5C4-3555445A3137}" type="datetimeFigureOut">
              <a:rPr lang="it-IT" smtClean="0"/>
              <a:t>23/05/2016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798E-E1AF-D549-A702-A1764010FE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7808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1D1F-1DAF-874E-B5C4-3555445A3137}" type="datetimeFigureOut">
              <a:rPr lang="it-IT" smtClean="0"/>
              <a:t>23/05/2016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798E-E1AF-D549-A702-A1764010FE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744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1D1F-1DAF-874E-B5C4-3555445A3137}" type="datetimeFigureOut">
              <a:rPr lang="it-IT" smtClean="0"/>
              <a:t>23/05/2016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798E-E1AF-D549-A702-A1764010FE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7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1D1F-1DAF-874E-B5C4-3555445A3137}" type="datetimeFigureOut">
              <a:rPr lang="it-IT" smtClean="0"/>
              <a:t>23/05/2016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798E-E1AF-D549-A702-A1764010FE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70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1D1F-1DAF-874E-B5C4-3555445A3137}" type="datetimeFigureOut">
              <a:rPr lang="it-IT" smtClean="0"/>
              <a:t>23/05/2016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798E-E1AF-D549-A702-A1764010FE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9642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1D1F-1DAF-874E-B5C4-3555445A3137}" type="datetimeFigureOut">
              <a:rPr lang="it-IT" smtClean="0"/>
              <a:t>23/05/2016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798E-E1AF-D549-A702-A1764010FE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4331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1D1F-1DAF-874E-B5C4-3555445A3137}" type="datetimeFigureOut">
              <a:rPr lang="it-IT" smtClean="0"/>
              <a:t>23/05/2016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798E-E1AF-D549-A702-A1764010FE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722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1D1F-1DAF-874E-B5C4-3555445A3137}" type="datetimeFigureOut">
              <a:rPr lang="it-IT" smtClean="0"/>
              <a:t>23/05/2016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798E-E1AF-D549-A702-A1764010FE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7449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71D1F-1DAF-874E-B5C4-3555445A3137}" type="datetimeFigureOut">
              <a:rPr lang="it-IT" smtClean="0"/>
              <a:t>23/05/2016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4798E-E1AF-D549-A702-A1764010FE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307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424609" y="198784"/>
            <a:ext cx="688008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I BAMBINI RACCONTAN0</a:t>
            </a:r>
            <a:endParaRPr lang="it-IT" sz="2000" dirty="0" smtClean="0"/>
          </a:p>
          <a:p>
            <a:pPr algn="ctr"/>
            <a:r>
              <a:rPr lang="it-IT" sz="2800" dirty="0" smtClean="0"/>
              <a:t>Laboratorio di lettura creativa</a:t>
            </a:r>
          </a:p>
          <a:p>
            <a:pPr algn="ctr"/>
            <a:r>
              <a:rPr lang="it-IT" sz="2800" dirty="0" err="1" smtClean="0"/>
              <a:t>a.s.</a:t>
            </a:r>
            <a:r>
              <a:rPr lang="it-IT" sz="2800" dirty="0" smtClean="0"/>
              <a:t> 2015/2016</a:t>
            </a:r>
          </a:p>
        </p:txBody>
      </p:sp>
      <p:pic>
        <p:nvPicPr>
          <p:cNvPr id="4" name="Immagine 3" descr="IMG_20160303_10555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39" y="2142581"/>
            <a:ext cx="8315740" cy="452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4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 descr="storia elia.pd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087" b="11087"/>
          <a:stretch>
            <a:fillRect/>
          </a:stretch>
        </p:blipFill>
        <p:spPr>
          <a:xfrm>
            <a:off x="457200" y="1137478"/>
            <a:ext cx="8229600" cy="4848087"/>
          </a:xfrm>
        </p:spPr>
      </p:pic>
    </p:spTree>
    <p:extLst>
      <p:ext uri="{BB962C8B-B14F-4D97-AF65-F5344CB8AC3E}">
        <p14:creationId xmlns:p14="http://schemas.microsoft.com/office/powerpoint/2010/main" val="18507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storia mariaelana.pd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087" b="11087"/>
          <a:stretch>
            <a:fillRect/>
          </a:stretch>
        </p:blipFill>
        <p:spPr>
          <a:xfrm>
            <a:off x="457200" y="949740"/>
            <a:ext cx="8229600" cy="5176424"/>
          </a:xfrm>
        </p:spPr>
      </p:pic>
    </p:spTree>
    <p:extLst>
      <p:ext uri="{BB962C8B-B14F-4D97-AF65-F5344CB8AC3E}">
        <p14:creationId xmlns:p14="http://schemas.microsoft.com/office/powerpoint/2010/main" val="297580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2840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8" name="Segnaposto contenuto 7" descr="storia raffaele.pd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087" b="11087"/>
          <a:stretch>
            <a:fillRect/>
          </a:stretch>
        </p:blipFill>
        <p:spPr>
          <a:xfrm>
            <a:off x="457200" y="1325218"/>
            <a:ext cx="8229600" cy="4800946"/>
          </a:xfrm>
        </p:spPr>
      </p:pic>
    </p:spTree>
    <p:extLst>
      <p:ext uri="{BB962C8B-B14F-4D97-AF65-F5344CB8AC3E}">
        <p14:creationId xmlns:p14="http://schemas.microsoft.com/office/powerpoint/2010/main" val="169006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20160509_2249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826" y="530086"/>
            <a:ext cx="4587368" cy="525669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954696" y="6118087"/>
            <a:ext cx="6173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Laboratorio a cura della Dott.ssa Laura De </a:t>
            </a:r>
            <a:r>
              <a:rPr lang="it-IT" sz="2000" dirty="0" err="1" smtClean="0"/>
              <a:t>Grandis</a:t>
            </a:r>
            <a:r>
              <a:rPr lang="it-IT" sz="2000" dirty="0"/>
              <a:t> </a:t>
            </a:r>
            <a:r>
              <a:rPr lang="it-IT" sz="2000" dirty="0" smtClean="0"/>
              <a:t>con il contributo del Comune Di Arrone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16897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058"/>
          </a:xfrm>
        </p:spPr>
        <p:txBody>
          <a:bodyPr>
            <a:noAutofit/>
          </a:bodyPr>
          <a:lstStyle/>
          <a:p>
            <a:pPr algn="just"/>
            <a:r>
              <a:rPr lang="it-IT" sz="2400" dirty="0" smtClean="0"/>
              <a:t>Il laboratorio , parte del progetto </a:t>
            </a:r>
            <a:r>
              <a:rPr lang="it-IT" sz="2400" dirty="0" err="1" smtClean="0"/>
              <a:t>intercultura</a:t>
            </a:r>
            <a:r>
              <a:rPr lang="it-IT" sz="2400" dirty="0" smtClean="0"/>
              <a:t> attualmente in atto presso l’ I.C. G. Fanciulli, è stato realizzato nelle scuole dell’infanzia di Arrone, Montefranco e Ferentillo coinvolgendo i bambini di 5/6 anni.</a:t>
            </a:r>
            <a:endParaRPr lang="it-IT" sz="2400" dirty="0"/>
          </a:p>
        </p:txBody>
      </p:sp>
      <p:pic>
        <p:nvPicPr>
          <p:cNvPr id="4" name="Segnaposto contenuto 3" descr="IMG_20160405_11070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241550"/>
            <a:ext cx="8229600" cy="3884613"/>
          </a:xfrm>
        </p:spPr>
      </p:pic>
    </p:spTree>
    <p:extLst>
      <p:ext uri="{BB962C8B-B14F-4D97-AF65-F5344CB8AC3E}">
        <p14:creationId xmlns:p14="http://schemas.microsoft.com/office/powerpoint/2010/main" val="88268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Obiettivi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Font typeface="Wingdings" charset="2"/>
              <a:buChar char="ü"/>
            </a:pPr>
            <a:r>
              <a:rPr lang="it-IT" sz="2800" dirty="0" smtClean="0"/>
              <a:t>Aggregare le diverse realtà culturali</a:t>
            </a:r>
            <a:endParaRPr lang="it-IT" sz="2800" dirty="0"/>
          </a:p>
          <a:p>
            <a:pPr>
              <a:buFont typeface="Wingdings" charset="2"/>
              <a:buChar char="ü"/>
            </a:pPr>
            <a:r>
              <a:rPr lang="it-IT" sz="2800" dirty="0" smtClean="0"/>
              <a:t>Sviluppare nel bambino le capacità di interagire e collaborare con gli altri</a:t>
            </a:r>
          </a:p>
          <a:p>
            <a:pPr>
              <a:buFont typeface="Wingdings" charset="2"/>
              <a:buChar char="ü"/>
            </a:pPr>
            <a:r>
              <a:rPr lang="it-IT" sz="2800" dirty="0" smtClean="0"/>
              <a:t>Motivare gli alunni alla lettura</a:t>
            </a:r>
          </a:p>
          <a:p>
            <a:pPr>
              <a:buFont typeface="Wingdings" charset="2"/>
              <a:buChar char="ü"/>
            </a:pPr>
            <a:r>
              <a:rPr lang="it-IT" sz="2800" dirty="0" smtClean="0"/>
              <a:t>Potenziare nel bambino le capacità di ascoltare e dialogare</a:t>
            </a:r>
          </a:p>
          <a:p>
            <a:pPr>
              <a:buFont typeface="Wingdings" charset="2"/>
              <a:buChar char="ü"/>
            </a:pPr>
            <a:r>
              <a:rPr lang="it-IT" sz="2800" dirty="0" smtClean="0"/>
              <a:t>Stimolare la creatività e le capacità manuali dei bambini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54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Attività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it-IT" sz="2800" dirty="0" smtClean="0"/>
              <a:t>Lettura di fiabe</a:t>
            </a:r>
          </a:p>
          <a:p>
            <a:pPr>
              <a:buFont typeface="Wingdings" charset="2"/>
              <a:buChar char="ü"/>
            </a:pPr>
            <a:r>
              <a:rPr lang="it-IT" sz="2800" dirty="0" smtClean="0"/>
              <a:t>Invenzione di piccoli racconti da parte dei bambini</a:t>
            </a:r>
          </a:p>
          <a:p>
            <a:pPr>
              <a:buFont typeface="Wingdings" charset="2"/>
              <a:buChar char="ü"/>
            </a:pPr>
            <a:r>
              <a:rPr lang="it-IT" sz="2800" dirty="0" smtClean="0"/>
              <a:t>Creazione dei personaggi e degli ambienti presenti nelle fiabe con diverse tecniche e materiali</a:t>
            </a:r>
          </a:p>
          <a:p>
            <a:pPr>
              <a:buFont typeface="Wingdings" charset="2"/>
              <a:buChar char="ü"/>
            </a:pPr>
            <a:r>
              <a:rPr lang="it-IT" sz="2800" dirty="0" smtClean="0"/>
              <a:t>Realizzazione di un cartell</a:t>
            </a:r>
            <a:r>
              <a:rPr lang="it-IT" dirty="0" smtClean="0"/>
              <a:t>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732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50580"/>
          </a:xfrm>
        </p:spPr>
        <p:txBody>
          <a:bodyPr>
            <a:normAutofit/>
          </a:bodyPr>
          <a:lstStyle/>
          <a:p>
            <a:r>
              <a:rPr lang="it-IT" sz="3600" dirty="0" smtClean="0"/>
              <a:t>Fiabe lette con i bambini</a:t>
            </a:r>
            <a:endParaRPr lang="it-IT" sz="36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25218"/>
            <a:ext cx="4040188" cy="849657"/>
          </a:xfrm>
        </p:spPr>
        <p:txBody>
          <a:bodyPr>
            <a:no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pPr algn="ctr"/>
            <a:r>
              <a:rPr lang="it-IT" b="0" dirty="0" smtClean="0"/>
              <a:t>Piccoli topi e grandi elefanti</a:t>
            </a:r>
          </a:p>
          <a:p>
            <a:pPr algn="ctr"/>
            <a:r>
              <a:rPr lang="it-IT" sz="1800" b="0" dirty="0" smtClean="0"/>
              <a:t>(</a:t>
            </a:r>
            <a:r>
              <a:rPr lang="it-IT" sz="2000" b="0" dirty="0" smtClean="0"/>
              <a:t>G. Favaro –S. </a:t>
            </a:r>
            <a:r>
              <a:rPr lang="it-IT" sz="2000" b="0" dirty="0" err="1" smtClean="0"/>
              <a:t>Junakovic</a:t>
            </a:r>
            <a:r>
              <a:rPr lang="it-IT" sz="1800" b="0" dirty="0" smtClean="0"/>
              <a:t>)</a:t>
            </a:r>
          </a:p>
        </p:txBody>
      </p:sp>
      <p:pic>
        <p:nvPicPr>
          <p:cNvPr id="8" name="Segnaposto contenuto 7" descr="P1020352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418522"/>
            <a:ext cx="4040188" cy="3854173"/>
          </a:xfrm>
        </p:spPr>
      </p:pic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325218"/>
            <a:ext cx="4041775" cy="849658"/>
          </a:xfrm>
        </p:spPr>
        <p:txBody>
          <a:bodyPr>
            <a:normAutofit/>
          </a:bodyPr>
          <a:lstStyle/>
          <a:p>
            <a:pPr algn="ctr"/>
            <a:r>
              <a:rPr lang="it-IT" b="0" dirty="0" smtClean="0"/>
              <a:t>Il cavallino e il fiume</a:t>
            </a:r>
          </a:p>
          <a:p>
            <a:pPr algn="ctr"/>
            <a:r>
              <a:rPr lang="it-IT" sz="2000" b="0" dirty="0" smtClean="0"/>
              <a:t>( </a:t>
            </a:r>
            <a:r>
              <a:rPr lang="it-IT" sz="2000" b="0" dirty="0" err="1" smtClean="0"/>
              <a:t>G.Favaro</a:t>
            </a:r>
            <a:r>
              <a:rPr lang="it-IT" sz="2000" b="0" dirty="0" smtClean="0"/>
              <a:t> – S. </a:t>
            </a:r>
            <a:r>
              <a:rPr lang="it-IT" sz="2000" b="0" dirty="0" err="1" smtClean="0"/>
              <a:t>Fantus</a:t>
            </a:r>
            <a:r>
              <a:rPr lang="it-IT" sz="2000" b="0" dirty="0" smtClean="0"/>
              <a:t>)</a:t>
            </a:r>
            <a:endParaRPr lang="it-IT" sz="2000" b="0" dirty="0"/>
          </a:p>
        </p:txBody>
      </p:sp>
      <p:pic>
        <p:nvPicPr>
          <p:cNvPr id="7" name="Segnaposto contenuto 6" descr="IMG_20160303_105356.jpg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5025" y="2418521"/>
            <a:ext cx="4041775" cy="3854174"/>
          </a:xfrm>
        </p:spPr>
      </p:pic>
    </p:spTree>
    <p:extLst>
      <p:ext uri="{BB962C8B-B14F-4D97-AF65-F5344CB8AC3E}">
        <p14:creationId xmlns:p14="http://schemas.microsoft.com/office/powerpoint/2010/main" val="282201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53160"/>
            <a:ext cx="13987670" cy="11430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691755"/>
            <a:ext cx="4040188" cy="929898"/>
          </a:xfrm>
        </p:spPr>
        <p:txBody>
          <a:bodyPr>
            <a:normAutofit/>
          </a:bodyPr>
          <a:lstStyle/>
          <a:p>
            <a:pPr algn="ctr"/>
            <a:r>
              <a:rPr lang="it-IT" sz="2800" b="0" dirty="0" smtClean="0"/>
              <a:t>Il coraggio dei piccoli</a:t>
            </a:r>
          </a:p>
          <a:p>
            <a:pPr algn="ctr"/>
            <a:r>
              <a:rPr lang="it-IT" sz="2000" b="0" dirty="0" smtClean="0"/>
              <a:t>(</a:t>
            </a:r>
            <a:r>
              <a:rPr lang="it-IT" sz="2000" b="0" dirty="0" err="1" smtClean="0"/>
              <a:t>G.Favaro</a:t>
            </a:r>
            <a:r>
              <a:rPr lang="it-IT" sz="2000" b="0" dirty="0" smtClean="0"/>
              <a:t> )</a:t>
            </a:r>
            <a:endParaRPr lang="it-IT" sz="2000" b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691755"/>
            <a:ext cx="4041775" cy="929898"/>
          </a:xfrm>
        </p:spPr>
        <p:txBody>
          <a:bodyPr>
            <a:normAutofit/>
          </a:bodyPr>
          <a:lstStyle/>
          <a:p>
            <a:pPr algn="ctr"/>
            <a:r>
              <a:rPr lang="it-IT" sz="2800" b="0" dirty="0" err="1" smtClean="0"/>
              <a:t>Salinda</a:t>
            </a:r>
            <a:r>
              <a:rPr lang="it-IT" sz="2800" b="0" dirty="0" smtClean="0"/>
              <a:t> e gli uccelli</a:t>
            </a:r>
          </a:p>
          <a:p>
            <a:pPr algn="ctr"/>
            <a:r>
              <a:rPr lang="it-IT" sz="2000" b="0" dirty="0"/>
              <a:t>( </a:t>
            </a:r>
            <a:r>
              <a:rPr lang="it-IT" sz="2000" b="0" dirty="0" smtClean="0"/>
              <a:t>H. </a:t>
            </a:r>
            <a:r>
              <a:rPr lang="it-IT" sz="2000" b="0" dirty="0" err="1" smtClean="0"/>
              <a:t>Schmid</a:t>
            </a:r>
            <a:r>
              <a:rPr lang="it-IT" sz="2000" b="0" dirty="0" smtClean="0"/>
              <a:t>)</a:t>
            </a:r>
            <a:endParaRPr lang="it-IT" sz="2000" b="0" dirty="0"/>
          </a:p>
        </p:txBody>
      </p:sp>
      <p:pic>
        <p:nvPicPr>
          <p:cNvPr id="8" name="Segnaposto contenuto 7" descr="IMG_20160412_11295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5025" y="1916500"/>
            <a:ext cx="4041775" cy="4173200"/>
          </a:xfrm>
        </p:spPr>
      </p:pic>
      <p:pic>
        <p:nvPicPr>
          <p:cNvPr id="16" name="Segnaposto contenuto 15" descr="IMG_20160405_104257.jpg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837" y="1916499"/>
            <a:ext cx="3892551" cy="4173201"/>
          </a:xfrm>
        </p:spPr>
      </p:pic>
    </p:spTree>
    <p:extLst>
      <p:ext uri="{BB962C8B-B14F-4D97-AF65-F5344CB8AC3E}">
        <p14:creationId xmlns:p14="http://schemas.microsoft.com/office/powerpoint/2010/main" val="358948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30087"/>
            <a:ext cx="8229600" cy="887551"/>
          </a:xfrm>
        </p:spPr>
        <p:txBody>
          <a:bodyPr>
            <a:normAutofit/>
          </a:bodyPr>
          <a:lstStyle/>
          <a:p>
            <a:r>
              <a:rPr lang="it-IT" sz="2800" dirty="0" smtClean="0"/>
              <a:t>Oscuro e la strega</a:t>
            </a:r>
            <a:br>
              <a:rPr lang="it-IT" sz="2800" dirty="0" smtClean="0"/>
            </a:br>
            <a:r>
              <a:rPr lang="it-IT" sz="2000" dirty="0" smtClean="0"/>
              <a:t>(M. Rossi – E. </a:t>
            </a:r>
            <a:r>
              <a:rPr lang="it-IT" sz="2000" dirty="0" err="1" smtClean="0"/>
              <a:t>Battut</a:t>
            </a:r>
            <a:r>
              <a:rPr lang="it-IT" sz="2000" dirty="0" smtClean="0"/>
              <a:t>)</a:t>
            </a:r>
            <a:endParaRPr lang="it-IT" sz="2000" dirty="0"/>
          </a:p>
        </p:txBody>
      </p:sp>
      <p:pic>
        <p:nvPicPr>
          <p:cNvPr id="8" name="Segnaposto contenuto 7" descr="IMG_20160509_171006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5426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Fiabe raccontate dai bambini</a:t>
            </a:r>
            <a:endParaRPr lang="it-IT" sz="3600" dirty="0"/>
          </a:p>
        </p:txBody>
      </p:sp>
      <p:pic>
        <p:nvPicPr>
          <p:cNvPr id="4" name="Segnaposto contenuto 3" descr="IMG_20160426_11224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829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 descr="storia beatrice.pd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087" b="11087"/>
          <a:stretch>
            <a:fillRect/>
          </a:stretch>
        </p:blipFill>
        <p:spPr>
          <a:xfrm>
            <a:off x="457200" y="938697"/>
            <a:ext cx="8229600" cy="4980608"/>
          </a:xfrm>
        </p:spPr>
      </p:pic>
    </p:spTree>
    <p:extLst>
      <p:ext uri="{BB962C8B-B14F-4D97-AF65-F5344CB8AC3E}">
        <p14:creationId xmlns:p14="http://schemas.microsoft.com/office/powerpoint/2010/main" val="241761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196</Words>
  <Application>Microsoft Office PowerPoint</Application>
  <PresentationFormat>Presentazione su schermo (4:3)</PresentationFormat>
  <Paragraphs>42</Paragraphs>
  <Slides>13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Tema di Office</vt:lpstr>
      <vt:lpstr>Presentazione standard di PowerPoint</vt:lpstr>
      <vt:lpstr>Il laboratorio , parte del progetto intercultura attualmente in atto presso l’ I.C. G. Fanciulli, è stato realizzato nelle scuole dell’infanzia di Arrone, Montefranco e Ferentillo coinvolgendo i bambini di 5/6 anni.</vt:lpstr>
      <vt:lpstr>Obiettivi</vt:lpstr>
      <vt:lpstr>Attività</vt:lpstr>
      <vt:lpstr>Fiabe lette con i bambini</vt:lpstr>
      <vt:lpstr>Presentazione standard di PowerPoint</vt:lpstr>
      <vt:lpstr>Oscuro e la strega (M. Rossi – E. Battut)</vt:lpstr>
      <vt:lpstr>Fiabe raccontate dai bambini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BAMBINI RACCONTANO</dc:title>
  <dc:creator>ysun passeri</dc:creator>
  <cp:lastModifiedBy>sbity73</cp:lastModifiedBy>
  <cp:revision>44</cp:revision>
  <cp:lastPrinted>2016-05-09T15:40:29Z</cp:lastPrinted>
  <dcterms:created xsi:type="dcterms:W3CDTF">2016-05-09T13:33:16Z</dcterms:created>
  <dcterms:modified xsi:type="dcterms:W3CDTF">2016-05-23T21:05:38Z</dcterms:modified>
</cp:coreProperties>
</file>