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884948"/>
          </a:xfrm>
        </p:spPr>
        <p:txBody>
          <a:bodyPr/>
          <a:lstStyle/>
          <a:p>
            <a:r>
              <a:rPr lang="it-IT" dirty="0" smtClean="0"/>
              <a:t>Idee e parole nelle mani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16" y="2756080"/>
            <a:ext cx="2621521" cy="238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5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Numeri civici in ceramica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34" y="2557463"/>
            <a:ext cx="4956331" cy="3317875"/>
          </a:xfrm>
        </p:spPr>
      </p:pic>
    </p:spTree>
    <p:extLst>
      <p:ext uri="{BB962C8B-B14F-4D97-AF65-F5344CB8AC3E}">
        <p14:creationId xmlns:p14="http://schemas.microsoft.com/office/powerpoint/2010/main" val="187438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76" y="850007"/>
            <a:ext cx="7411683" cy="4960938"/>
          </a:xfrm>
        </p:spPr>
      </p:pic>
    </p:spTree>
    <p:extLst>
      <p:ext uri="{BB962C8B-B14F-4D97-AF65-F5344CB8AC3E}">
        <p14:creationId xmlns:p14="http://schemas.microsoft.com/office/powerpoint/2010/main" val="85587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Fotografando…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1" y="2498501"/>
            <a:ext cx="5481855" cy="3668682"/>
          </a:xfrm>
        </p:spPr>
      </p:pic>
    </p:spTree>
    <p:extLst>
      <p:ext uri="{BB962C8B-B14F-4D97-AF65-F5344CB8AC3E}">
        <p14:creationId xmlns:p14="http://schemas.microsoft.com/office/powerpoint/2010/main" val="104588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>
          <a:xfrm>
            <a:off x="1314334" y="896646"/>
            <a:ext cx="9478162" cy="5202322"/>
          </a:xfrm>
        </p:spPr>
      </p:pic>
    </p:spTree>
    <p:extLst>
      <p:ext uri="{BB962C8B-B14F-4D97-AF65-F5344CB8AC3E}">
        <p14:creationId xmlns:p14="http://schemas.microsoft.com/office/powerpoint/2010/main" val="249694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r="10011" b="5081"/>
          <a:stretch/>
        </p:blipFill>
        <p:spPr>
          <a:xfrm rot="10800000">
            <a:off x="4868214" y="605361"/>
            <a:ext cx="4172755" cy="5660015"/>
          </a:xfrm>
        </p:spPr>
      </p:pic>
    </p:spTree>
    <p:extLst>
      <p:ext uri="{BB962C8B-B14F-4D97-AF65-F5344CB8AC3E}">
        <p14:creationId xmlns:p14="http://schemas.microsoft.com/office/powerpoint/2010/main" val="1004047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</TotalTime>
  <Words>11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Arial</vt:lpstr>
      <vt:lpstr>Garamond</vt:lpstr>
      <vt:lpstr>Organico</vt:lpstr>
      <vt:lpstr>Idee e parole nelle mani</vt:lpstr>
      <vt:lpstr>Numeri civici in ceramica</vt:lpstr>
      <vt:lpstr>Presentazione standard di PowerPoint</vt:lpstr>
      <vt:lpstr>Fotografando…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Idee e parole nelle mani</dc:title>
  <dc:creator>sbity73</dc:creator>
  <cp:lastModifiedBy>sbity73</cp:lastModifiedBy>
  <cp:revision>2</cp:revision>
  <dcterms:created xsi:type="dcterms:W3CDTF">2016-06-09T15:50:24Z</dcterms:created>
  <dcterms:modified xsi:type="dcterms:W3CDTF">2016-06-09T16:02:56Z</dcterms:modified>
</cp:coreProperties>
</file>